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0"/>
  </p:notesMasterIdLst>
  <p:sldIdLst>
    <p:sldId id="259" r:id="rId5"/>
    <p:sldId id="319" r:id="rId6"/>
    <p:sldId id="324" r:id="rId7"/>
    <p:sldId id="309" r:id="rId8"/>
    <p:sldId id="321" r:id="rId9"/>
    <p:sldId id="289" r:id="rId10"/>
    <p:sldId id="318" r:id="rId11"/>
    <p:sldId id="293" r:id="rId12"/>
    <p:sldId id="297" r:id="rId13"/>
    <p:sldId id="306" r:id="rId14"/>
    <p:sldId id="315" r:id="rId15"/>
    <p:sldId id="320" r:id="rId16"/>
    <p:sldId id="262" r:id="rId17"/>
    <p:sldId id="322" r:id="rId18"/>
    <p:sldId id="323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07C360-6015-429C-8A97-FAFAB7C91E6D}" v="4" dt="2022-08-23T19:29:08.4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ke Schat" userId="03a276d0-d807-48c3-9cbd-676e8ceb26ea" providerId="ADAL" clId="{B307C360-6015-429C-8A97-FAFAB7C91E6D}"/>
    <pc:docChg chg="undo custSel addSld delSld modSld">
      <pc:chgData name="Anke Schat" userId="03a276d0-d807-48c3-9cbd-676e8ceb26ea" providerId="ADAL" clId="{B307C360-6015-429C-8A97-FAFAB7C91E6D}" dt="2022-08-23T19:30:36.491" v="258" actId="20577"/>
      <pc:docMkLst>
        <pc:docMk/>
      </pc:docMkLst>
      <pc:sldChg chg="modSp mod">
        <pc:chgData name="Anke Schat" userId="03a276d0-d807-48c3-9cbd-676e8ceb26ea" providerId="ADAL" clId="{B307C360-6015-429C-8A97-FAFAB7C91E6D}" dt="2022-08-23T19:27:30.966" v="139" actId="6549"/>
        <pc:sldMkLst>
          <pc:docMk/>
          <pc:sldMk cId="426483108" sldId="259"/>
        </pc:sldMkLst>
        <pc:spChg chg="mod">
          <ac:chgData name="Anke Schat" userId="03a276d0-d807-48c3-9cbd-676e8ceb26ea" providerId="ADAL" clId="{B307C360-6015-429C-8A97-FAFAB7C91E6D}" dt="2022-08-23T19:27:30.966" v="139" actId="6549"/>
          <ac:spMkLst>
            <pc:docMk/>
            <pc:sldMk cId="426483108" sldId="259"/>
            <ac:spMk id="2" creationId="{00000000-0000-0000-0000-000000000000}"/>
          </ac:spMkLst>
        </pc:spChg>
      </pc:sldChg>
      <pc:sldChg chg="modSp mod">
        <pc:chgData name="Anke Schat" userId="03a276d0-d807-48c3-9cbd-676e8ceb26ea" providerId="ADAL" clId="{B307C360-6015-429C-8A97-FAFAB7C91E6D}" dt="2022-08-23T19:29:08.598" v="210" actId="27636"/>
        <pc:sldMkLst>
          <pc:docMk/>
          <pc:sldMk cId="115653931" sldId="262"/>
        </pc:sldMkLst>
        <pc:spChg chg="mod">
          <ac:chgData name="Anke Schat" userId="03a276d0-d807-48c3-9cbd-676e8ceb26ea" providerId="ADAL" clId="{B307C360-6015-429C-8A97-FAFAB7C91E6D}" dt="2022-08-23T19:29:08.481" v="209"/>
          <ac:spMkLst>
            <pc:docMk/>
            <pc:sldMk cId="115653931" sldId="262"/>
            <ac:spMk id="2" creationId="{00000000-0000-0000-0000-000000000000}"/>
          </ac:spMkLst>
        </pc:spChg>
        <pc:spChg chg="mod">
          <ac:chgData name="Anke Schat" userId="03a276d0-d807-48c3-9cbd-676e8ceb26ea" providerId="ADAL" clId="{B307C360-6015-429C-8A97-FAFAB7C91E6D}" dt="2022-08-23T19:29:08.598" v="210" actId="27636"/>
          <ac:spMkLst>
            <pc:docMk/>
            <pc:sldMk cId="115653931" sldId="262"/>
            <ac:spMk id="3" creationId="{00000000-0000-0000-0000-000000000000}"/>
          </ac:spMkLst>
        </pc:spChg>
      </pc:sldChg>
      <pc:sldChg chg="del">
        <pc:chgData name="Anke Schat" userId="03a276d0-d807-48c3-9cbd-676e8ceb26ea" providerId="ADAL" clId="{B307C360-6015-429C-8A97-FAFAB7C91E6D}" dt="2022-08-23T19:26:48.474" v="98" actId="47"/>
        <pc:sldMkLst>
          <pc:docMk/>
          <pc:sldMk cId="2428972844" sldId="287"/>
        </pc:sldMkLst>
      </pc:sldChg>
      <pc:sldChg chg="del">
        <pc:chgData name="Anke Schat" userId="03a276d0-d807-48c3-9cbd-676e8ceb26ea" providerId="ADAL" clId="{B307C360-6015-429C-8A97-FAFAB7C91E6D}" dt="2022-08-23T19:26:38.643" v="97" actId="47"/>
        <pc:sldMkLst>
          <pc:docMk/>
          <pc:sldMk cId="725306467" sldId="296"/>
        </pc:sldMkLst>
      </pc:sldChg>
      <pc:sldChg chg="modSp mod">
        <pc:chgData name="Anke Schat" userId="03a276d0-d807-48c3-9cbd-676e8ceb26ea" providerId="ADAL" clId="{B307C360-6015-429C-8A97-FAFAB7C91E6D}" dt="2022-08-23T19:26:30.272" v="96" actId="20577"/>
        <pc:sldMkLst>
          <pc:docMk/>
          <pc:sldMk cId="2615848882" sldId="320"/>
        </pc:sldMkLst>
        <pc:spChg chg="mod">
          <ac:chgData name="Anke Schat" userId="03a276d0-d807-48c3-9cbd-676e8ceb26ea" providerId="ADAL" clId="{B307C360-6015-429C-8A97-FAFAB7C91E6D}" dt="2022-08-23T19:22:09.754" v="36" actId="20577"/>
          <ac:spMkLst>
            <pc:docMk/>
            <pc:sldMk cId="2615848882" sldId="320"/>
            <ac:spMk id="2" creationId="{8030A3B5-F31B-54C5-10FD-A4337ECAB8D6}"/>
          </ac:spMkLst>
        </pc:spChg>
        <pc:spChg chg="mod">
          <ac:chgData name="Anke Schat" userId="03a276d0-d807-48c3-9cbd-676e8ceb26ea" providerId="ADAL" clId="{B307C360-6015-429C-8A97-FAFAB7C91E6D}" dt="2022-08-23T19:26:30.272" v="96" actId="20577"/>
          <ac:spMkLst>
            <pc:docMk/>
            <pc:sldMk cId="2615848882" sldId="320"/>
            <ac:spMk id="3" creationId="{29497AEA-9CD4-CE57-0738-953B1943ABEA}"/>
          </ac:spMkLst>
        </pc:spChg>
      </pc:sldChg>
      <pc:sldChg chg="modSp new mod">
        <pc:chgData name="Anke Schat" userId="03a276d0-d807-48c3-9cbd-676e8ceb26ea" providerId="ADAL" clId="{B307C360-6015-429C-8A97-FAFAB7C91E6D}" dt="2022-08-23T19:20:24.334" v="28" actId="20577"/>
        <pc:sldMkLst>
          <pc:docMk/>
          <pc:sldMk cId="3320523837" sldId="321"/>
        </pc:sldMkLst>
        <pc:spChg chg="mod">
          <ac:chgData name="Anke Schat" userId="03a276d0-d807-48c3-9cbd-676e8ceb26ea" providerId="ADAL" clId="{B307C360-6015-429C-8A97-FAFAB7C91E6D}" dt="2022-08-23T19:20:24.334" v="28" actId="20577"/>
          <ac:spMkLst>
            <pc:docMk/>
            <pc:sldMk cId="3320523837" sldId="321"/>
            <ac:spMk id="2" creationId="{371B2391-BC8F-271F-0732-EF37F232E785}"/>
          </ac:spMkLst>
        </pc:spChg>
      </pc:sldChg>
      <pc:sldChg chg="addSp delSp modSp mod setBg chgLayout">
        <pc:chgData name="Anke Schat" userId="03a276d0-d807-48c3-9cbd-676e8ceb26ea" providerId="ADAL" clId="{B307C360-6015-429C-8A97-FAFAB7C91E6D}" dt="2022-08-23T19:29:37.155" v="240" actId="20577"/>
        <pc:sldMkLst>
          <pc:docMk/>
          <pc:sldMk cId="2927695003" sldId="323"/>
        </pc:sldMkLst>
        <pc:spChg chg="mod ord">
          <ac:chgData name="Anke Schat" userId="03a276d0-d807-48c3-9cbd-676e8ceb26ea" providerId="ADAL" clId="{B307C360-6015-429C-8A97-FAFAB7C91E6D}" dt="2022-08-23T19:29:20.804" v="216" actId="26606"/>
          <ac:spMkLst>
            <pc:docMk/>
            <pc:sldMk cId="2927695003" sldId="323"/>
            <ac:spMk id="2" creationId="{00000000-0000-0000-0000-000000000000}"/>
          </ac:spMkLst>
        </pc:spChg>
        <pc:spChg chg="mod ord">
          <ac:chgData name="Anke Schat" userId="03a276d0-d807-48c3-9cbd-676e8ceb26ea" providerId="ADAL" clId="{B307C360-6015-429C-8A97-FAFAB7C91E6D}" dt="2022-08-23T19:29:37.155" v="240" actId="20577"/>
          <ac:spMkLst>
            <pc:docMk/>
            <pc:sldMk cId="2927695003" sldId="323"/>
            <ac:spMk id="3" creationId="{00000000-0000-0000-0000-000000000000}"/>
          </ac:spMkLst>
        </pc:spChg>
        <pc:spChg chg="add">
          <ac:chgData name="Anke Schat" userId="03a276d0-d807-48c3-9cbd-676e8ceb26ea" providerId="ADAL" clId="{B307C360-6015-429C-8A97-FAFAB7C91E6D}" dt="2022-08-23T19:29:20.804" v="216" actId="26606"/>
          <ac:spMkLst>
            <pc:docMk/>
            <pc:sldMk cId="2927695003" sldId="323"/>
            <ac:spMk id="8" creationId="{907EF6B7-1338-4443-8C46-6A318D952DFD}"/>
          </ac:spMkLst>
        </pc:spChg>
        <pc:spChg chg="add">
          <ac:chgData name="Anke Schat" userId="03a276d0-d807-48c3-9cbd-676e8ceb26ea" providerId="ADAL" clId="{B307C360-6015-429C-8A97-FAFAB7C91E6D}" dt="2022-08-23T19:29:20.804" v="216" actId="26606"/>
          <ac:spMkLst>
            <pc:docMk/>
            <pc:sldMk cId="2927695003" sldId="323"/>
            <ac:spMk id="10" creationId="{DAAE4CDD-124C-4DCF-9584-B6033B545DD5}"/>
          </ac:spMkLst>
        </pc:spChg>
        <pc:spChg chg="add del">
          <ac:chgData name="Anke Schat" userId="03a276d0-d807-48c3-9cbd-676e8ceb26ea" providerId="ADAL" clId="{B307C360-6015-429C-8A97-FAFAB7C91E6D}" dt="2022-08-23T19:29:20.790" v="215" actId="26606"/>
          <ac:spMkLst>
            <pc:docMk/>
            <pc:sldMk cId="2927695003" sldId="323"/>
            <ac:spMk id="11" creationId="{79BB35BC-D5C2-4C8B-A22A-A71E6191913B}"/>
          </ac:spMkLst>
        </pc:spChg>
        <pc:spChg chg="add">
          <ac:chgData name="Anke Schat" userId="03a276d0-d807-48c3-9cbd-676e8ceb26ea" providerId="ADAL" clId="{B307C360-6015-429C-8A97-FAFAB7C91E6D}" dt="2022-08-23T19:29:20.804" v="216" actId="26606"/>
          <ac:spMkLst>
            <pc:docMk/>
            <pc:sldMk cId="2927695003" sldId="323"/>
            <ac:spMk id="14" creationId="{081E4A58-353D-44AE-B2FC-2A74E2E400F7}"/>
          </ac:spMkLst>
        </pc:spChg>
        <pc:picChg chg="del">
          <ac:chgData name="Anke Schat" userId="03a276d0-d807-48c3-9cbd-676e8ceb26ea" providerId="ADAL" clId="{B307C360-6015-429C-8A97-FAFAB7C91E6D}" dt="2022-08-23T19:28:13.861" v="154" actId="478"/>
          <ac:picMkLst>
            <pc:docMk/>
            <pc:sldMk cId="2927695003" sldId="323"/>
            <ac:picMk id="4" creationId="{00000000-0000-0000-0000-000000000000}"/>
          </ac:picMkLst>
        </pc:picChg>
        <pc:picChg chg="add del">
          <ac:chgData name="Anke Schat" userId="03a276d0-d807-48c3-9cbd-676e8ceb26ea" providerId="ADAL" clId="{B307C360-6015-429C-8A97-FAFAB7C91E6D}" dt="2022-08-23T19:29:19.753" v="213" actId="26606"/>
          <ac:picMkLst>
            <pc:docMk/>
            <pc:sldMk cId="2927695003" sldId="323"/>
            <ac:picMk id="5" creationId="{B6DF5341-805A-4F25-9E5F-C455770B479F}"/>
          </ac:picMkLst>
        </pc:picChg>
        <pc:picChg chg="add del">
          <ac:chgData name="Anke Schat" userId="03a276d0-d807-48c3-9cbd-676e8ceb26ea" providerId="ADAL" clId="{B307C360-6015-429C-8A97-FAFAB7C91E6D}" dt="2022-08-23T19:29:20.790" v="215" actId="26606"/>
          <ac:picMkLst>
            <pc:docMk/>
            <pc:sldMk cId="2927695003" sldId="323"/>
            <ac:picMk id="12" creationId="{026486D4-ED98-670D-155D-203531980EE1}"/>
          </ac:picMkLst>
        </pc:picChg>
        <pc:cxnChg chg="add del">
          <ac:chgData name="Anke Schat" userId="03a276d0-d807-48c3-9cbd-676e8ceb26ea" providerId="ADAL" clId="{B307C360-6015-429C-8A97-FAFAB7C91E6D}" dt="2022-08-23T19:29:19.753" v="213" actId="26606"/>
          <ac:cxnSpMkLst>
            <pc:docMk/>
            <pc:sldMk cId="2927695003" sldId="323"/>
            <ac:cxnSpMk id="9" creationId="{A7F400EE-A8A5-48AF-B4D6-291B52C6F0B0}"/>
          </ac:cxnSpMkLst>
        </pc:cxnChg>
      </pc:sldChg>
      <pc:sldChg chg="modSp new mod">
        <pc:chgData name="Anke Schat" userId="03a276d0-d807-48c3-9cbd-676e8ceb26ea" providerId="ADAL" clId="{B307C360-6015-429C-8A97-FAFAB7C91E6D}" dt="2022-08-23T19:30:36.491" v="258" actId="20577"/>
        <pc:sldMkLst>
          <pc:docMk/>
          <pc:sldMk cId="3265083488" sldId="324"/>
        </pc:sldMkLst>
        <pc:spChg chg="mod">
          <ac:chgData name="Anke Schat" userId="03a276d0-d807-48c3-9cbd-676e8ceb26ea" providerId="ADAL" clId="{B307C360-6015-429C-8A97-FAFAB7C91E6D}" dt="2022-08-23T19:30:36.491" v="258" actId="20577"/>
          <ac:spMkLst>
            <pc:docMk/>
            <pc:sldMk cId="3265083488" sldId="324"/>
            <ac:spMk id="2" creationId="{E42A5900-A64E-4B93-A3DA-0CF18CEE37F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F77CE5-7187-4BD3-B110-B843C2F4A6F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F1C726D-821D-470E-9528-571742C48B89}">
      <dgm:prSet/>
      <dgm:spPr/>
      <dgm:t>
        <a:bodyPr/>
        <a:lstStyle/>
        <a:p>
          <a:r>
            <a:rPr lang="nl-NL"/>
            <a:t>Wat vind je leuk aan Nederlands?</a:t>
          </a:r>
          <a:endParaRPr lang="en-US"/>
        </a:p>
      </dgm:t>
    </dgm:pt>
    <dgm:pt modelId="{55E08E01-2C1C-4869-8272-E1318B8C262A}" type="parTrans" cxnId="{B933235C-1E10-4F10-AF2C-D14DBA5CAAEC}">
      <dgm:prSet/>
      <dgm:spPr/>
      <dgm:t>
        <a:bodyPr/>
        <a:lstStyle/>
        <a:p>
          <a:endParaRPr lang="en-US"/>
        </a:p>
      </dgm:t>
    </dgm:pt>
    <dgm:pt modelId="{140700AB-F512-4C0C-A13E-828749B6BA92}" type="sibTrans" cxnId="{B933235C-1E10-4F10-AF2C-D14DBA5CAAEC}">
      <dgm:prSet/>
      <dgm:spPr/>
      <dgm:t>
        <a:bodyPr/>
        <a:lstStyle/>
        <a:p>
          <a:endParaRPr lang="en-US"/>
        </a:p>
      </dgm:t>
    </dgm:pt>
    <dgm:pt modelId="{2B5853A0-5772-4A08-A3CA-4839A854CA38}">
      <dgm:prSet/>
      <dgm:spPr/>
      <dgm:t>
        <a:bodyPr/>
        <a:lstStyle/>
        <a:p>
          <a:r>
            <a:rPr lang="nl-NL"/>
            <a:t>Waar zie je tegenop?</a:t>
          </a:r>
          <a:endParaRPr lang="en-US"/>
        </a:p>
      </dgm:t>
    </dgm:pt>
    <dgm:pt modelId="{9F9DECFE-134A-49E0-9B8B-858E8522F73A}" type="parTrans" cxnId="{5EC325E1-88FB-463F-89D4-45C3848EEA12}">
      <dgm:prSet/>
      <dgm:spPr/>
      <dgm:t>
        <a:bodyPr/>
        <a:lstStyle/>
        <a:p>
          <a:endParaRPr lang="en-US"/>
        </a:p>
      </dgm:t>
    </dgm:pt>
    <dgm:pt modelId="{4B05897C-7B67-4F43-A460-0C92685262D9}" type="sibTrans" cxnId="{5EC325E1-88FB-463F-89D4-45C3848EEA12}">
      <dgm:prSet/>
      <dgm:spPr/>
      <dgm:t>
        <a:bodyPr/>
        <a:lstStyle/>
        <a:p>
          <a:endParaRPr lang="en-US"/>
        </a:p>
      </dgm:t>
    </dgm:pt>
    <dgm:pt modelId="{6A20F6F8-E108-4524-8BC9-7905D6799219}">
      <dgm:prSet/>
      <dgm:spPr/>
      <dgm:t>
        <a:bodyPr/>
        <a:lstStyle/>
        <a:p>
          <a:r>
            <a:rPr lang="nl-NL"/>
            <a:t>Waar kun je progressie in maken?</a:t>
          </a:r>
          <a:endParaRPr lang="en-US"/>
        </a:p>
      </dgm:t>
    </dgm:pt>
    <dgm:pt modelId="{DDF1C9DC-F40B-4430-A716-DC58282F1048}" type="parTrans" cxnId="{A173723E-60E9-4C8F-9D46-F4D1FB85A2AA}">
      <dgm:prSet/>
      <dgm:spPr/>
      <dgm:t>
        <a:bodyPr/>
        <a:lstStyle/>
        <a:p>
          <a:endParaRPr lang="en-US"/>
        </a:p>
      </dgm:t>
    </dgm:pt>
    <dgm:pt modelId="{24F5A0F3-5D40-4D58-9F50-274D384D2369}" type="sibTrans" cxnId="{A173723E-60E9-4C8F-9D46-F4D1FB85A2AA}">
      <dgm:prSet/>
      <dgm:spPr/>
      <dgm:t>
        <a:bodyPr/>
        <a:lstStyle/>
        <a:p>
          <a:endParaRPr lang="en-US"/>
        </a:p>
      </dgm:t>
    </dgm:pt>
    <dgm:pt modelId="{90074B56-B43F-44A7-860C-5D82B0976E69}" type="pres">
      <dgm:prSet presAssocID="{72F77CE5-7187-4BD3-B110-B843C2F4A6FE}" presName="linear" presStyleCnt="0">
        <dgm:presLayoutVars>
          <dgm:animLvl val="lvl"/>
          <dgm:resizeHandles val="exact"/>
        </dgm:presLayoutVars>
      </dgm:prSet>
      <dgm:spPr/>
    </dgm:pt>
    <dgm:pt modelId="{A6ED7F37-B01E-4FF8-BC4B-93D4881ECCC1}" type="pres">
      <dgm:prSet presAssocID="{9F1C726D-821D-470E-9528-571742C48B8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9B47967-D23F-442E-BBE1-A12178FD2B6F}" type="pres">
      <dgm:prSet presAssocID="{140700AB-F512-4C0C-A13E-828749B6BA92}" presName="spacer" presStyleCnt="0"/>
      <dgm:spPr/>
    </dgm:pt>
    <dgm:pt modelId="{A7FA43A9-BB11-422D-905F-AAD0ABE3792B}" type="pres">
      <dgm:prSet presAssocID="{2B5853A0-5772-4A08-A3CA-4839A854CA3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8AD5A4E-7C0A-493A-9E07-D16CB0CA050D}" type="pres">
      <dgm:prSet presAssocID="{4B05897C-7B67-4F43-A460-0C92685262D9}" presName="spacer" presStyleCnt="0"/>
      <dgm:spPr/>
    </dgm:pt>
    <dgm:pt modelId="{B8DEB336-50B4-4B0F-8D01-7E9919F4B379}" type="pres">
      <dgm:prSet presAssocID="{6A20F6F8-E108-4524-8BC9-7905D679921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05D9E35-5ACC-4CB6-BEB6-D184843563DA}" type="presOf" srcId="{72F77CE5-7187-4BD3-B110-B843C2F4A6FE}" destId="{90074B56-B43F-44A7-860C-5D82B0976E69}" srcOrd="0" destOrd="0" presId="urn:microsoft.com/office/officeart/2005/8/layout/vList2"/>
    <dgm:cxn modelId="{A173723E-60E9-4C8F-9D46-F4D1FB85A2AA}" srcId="{72F77CE5-7187-4BD3-B110-B843C2F4A6FE}" destId="{6A20F6F8-E108-4524-8BC9-7905D6799219}" srcOrd="2" destOrd="0" parTransId="{DDF1C9DC-F40B-4430-A716-DC58282F1048}" sibTransId="{24F5A0F3-5D40-4D58-9F50-274D384D2369}"/>
    <dgm:cxn modelId="{B7D4F240-19DF-418A-BCD4-3A54C5613A46}" type="presOf" srcId="{2B5853A0-5772-4A08-A3CA-4839A854CA38}" destId="{A7FA43A9-BB11-422D-905F-AAD0ABE3792B}" srcOrd="0" destOrd="0" presId="urn:microsoft.com/office/officeart/2005/8/layout/vList2"/>
    <dgm:cxn modelId="{B933235C-1E10-4F10-AF2C-D14DBA5CAAEC}" srcId="{72F77CE5-7187-4BD3-B110-B843C2F4A6FE}" destId="{9F1C726D-821D-470E-9528-571742C48B89}" srcOrd="0" destOrd="0" parTransId="{55E08E01-2C1C-4869-8272-E1318B8C262A}" sibTransId="{140700AB-F512-4C0C-A13E-828749B6BA92}"/>
    <dgm:cxn modelId="{FD350260-0F9A-4451-8C53-D148CC5D9501}" type="presOf" srcId="{6A20F6F8-E108-4524-8BC9-7905D6799219}" destId="{B8DEB336-50B4-4B0F-8D01-7E9919F4B379}" srcOrd="0" destOrd="0" presId="urn:microsoft.com/office/officeart/2005/8/layout/vList2"/>
    <dgm:cxn modelId="{D67B1F80-48B2-411D-BE34-2F1812CDE41A}" type="presOf" srcId="{9F1C726D-821D-470E-9528-571742C48B89}" destId="{A6ED7F37-B01E-4FF8-BC4B-93D4881ECCC1}" srcOrd="0" destOrd="0" presId="urn:microsoft.com/office/officeart/2005/8/layout/vList2"/>
    <dgm:cxn modelId="{5EC325E1-88FB-463F-89D4-45C3848EEA12}" srcId="{72F77CE5-7187-4BD3-B110-B843C2F4A6FE}" destId="{2B5853A0-5772-4A08-A3CA-4839A854CA38}" srcOrd="1" destOrd="0" parTransId="{9F9DECFE-134A-49E0-9B8B-858E8522F73A}" sibTransId="{4B05897C-7B67-4F43-A460-0C92685262D9}"/>
    <dgm:cxn modelId="{5BAF71DC-0815-4EF8-A54E-C92ECE48677F}" type="presParOf" srcId="{90074B56-B43F-44A7-860C-5D82B0976E69}" destId="{A6ED7F37-B01E-4FF8-BC4B-93D4881ECCC1}" srcOrd="0" destOrd="0" presId="urn:microsoft.com/office/officeart/2005/8/layout/vList2"/>
    <dgm:cxn modelId="{C0494C16-E5B7-4553-8AFE-FCB3A48C3749}" type="presParOf" srcId="{90074B56-B43F-44A7-860C-5D82B0976E69}" destId="{A9B47967-D23F-442E-BBE1-A12178FD2B6F}" srcOrd="1" destOrd="0" presId="urn:microsoft.com/office/officeart/2005/8/layout/vList2"/>
    <dgm:cxn modelId="{91FFE8C9-6078-48CE-B657-9108E2DCC5F7}" type="presParOf" srcId="{90074B56-B43F-44A7-860C-5D82B0976E69}" destId="{A7FA43A9-BB11-422D-905F-AAD0ABE3792B}" srcOrd="2" destOrd="0" presId="urn:microsoft.com/office/officeart/2005/8/layout/vList2"/>
    <dgm:cxn modelId="{00302F90-154F-4CE9-A828-FE3F397BE94B}" type="presParOf" srcId="{90074B56-B43F-44A7-860C-5D82B0976E69}" destId="{48AD5A4E-7C0A-493A-9E07-D16CB0CA050D}" srcOrd="3" destOrd="0" presId="urn:microsoft.com/office/officeart/2005/8/layout/vList2"/>
    <dgm:cxn modelId="{9677D10E-D258-44F9-83AC-4A16A71E3BD5}" type="presParOf" srcId="{90074B56-B43F-44A7-860C-5D82B0976E69}" destId="{B8DEB336-50B4-4B0F-8D01-7E9919F4B37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D7F37-B01E-4FF8-BC4B-93D4881ECCC1}">
      <dsp:nvSpPr>
        <dsp:cNvPr id="0" name=""/>
        <dsp:cNvSpPr/>
      </dsp:nvSpPr>
      <dsp:spPr>
        <a:xfrm>
          <a:off x="0" y="41425"/>
          <a:ext cx="5980170" cy="16707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200" kern="1200"/>
            <a:t>Wat vind je leuk aan Nederlands?</a:t>
          </a:r>
          <a:endParaRPr lang="en-US" sz="4200" kern="1200"/>
        </a:p>
      </dsp:txBody>
      <dsp:txXfrm>
        <a:off x="81560" y="122985"/>
        <a:ext cx="5817050" cy="1507639"/>
      </dsp:txXfrm>
    </dsp:sp>
    <dsp:sp modelId="{A7FA43A9-BB11-422D-905F-AAD0ABE3792B}">
      <dsp:nvSpPr>
        <dsp:cNvPr id="0" name=""/>
        <dsp:cNvSpPr/>
      </dsp:nvSpPr>
      <dsp:spPr>
        <a:xfrm>
          <a:off x="0" y="1833145"/>
          <a:ext cx="5980170" cy="1670759"/>
        </a:xfrm>
        <a:prstGeom prst="roundRect">
          <a:avLst/>
        </a:prstGeom>
        <a:solidFill>
          <a:schemeClr val="accent2">
            <a:hueOff val="-1951680"/>
            <a:satOff val="27350"/>
            <a:lumOff val="-7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200" kern="1200"/>
            <a:t>Waar zie je tegenop?</a:t>
          </a:r>
          <a:endParaRPr lang="en-US" sz="4200" kern="1200"/>
        </a:p>
      </dsp:txBody>
      <dsp:txXfrm>
        <a:off x="81560" y="1914705"/>
        <a:ext cx="5817050" cy="1507639"/>
      </dsp:txXfrm>
    </dsp:sp>
    <dsp:sp modelId="{B8DEB336-50B4-4B0F-8D01-7E9919F4B379}">
      <dsp:nvSpPr>
        <dsp:cNvPr id="0" name=""/>
        <dsp:cNvSpPr/>
      </dsp:nvSpPr>
      <dsp:spPr>
        <a:xfrm>
          <a:off x="0" y="3624865"/>
          <a:ext cx="5980170" cy="1670759"/>
        </a:xfrm>
        <a:prstGeom prst="roundRect">
          <a:avLst/>
        </a:prstGeom>
        <a:solidFill>
          <a:schemeClr val="accent2">
            <a:hueOff val="-3903361"/>
            <a:satOff val="54700"/>
            <a:lumOff val="-1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200" kern="1200"/>
            <a:t>Waar kun je progressie in maken?</a:t>
          </a:r>
          <a:endParaRPr lang="en-US" sz="4200" kern="1200"/>
        </a:p>
      </dsp:txBody>
      <dsp:txXfrm>
        <a:off x="81560" y="3706425"/>
        <a:ext cx="5817050" cy="1507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89201-EF24-402A-988D-E7DB65197642}" type="datetimeFigureOut">
              <a:rPr lang="nl-NL" smtClean="0"/>
              <a:t>23-8-2022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60F8C-A8F3-4535-952D-B784829F5C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5891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Herkennen jullie dit?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D7080-1DD5-48D5-BDF8-376099F4AC5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207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Bij vrij lezen hoort geen boekverslag, opdracht, overleg,  verantwoording en een cijfer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D7080-1DD5-48D5-BDF8-376099F4AC5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987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4" indent="0" algn="ctr">
              <a:buNone/>
              <a:defRPr sz="1125"/>
            </a:lvl2pPr>
            <a:lvl3pPr marL="514348" indent="0" algn="ctr">
              <a:buNone/>
              <a:defRPr sz="1012"/>
            </a:lvl3pPr>
            <a:lvl4pPr marL="771521" indent="0" algn="ctr">
              <a:buNone/>
              <a:defRPr sz="900"/>
            </a:lvl4pPr>
            <a:lvl5pPr marL="1028696" indent="0" algn="ctr">
              <a:buNone/>
              <a:defRPr sz="900"/>
            </a:lvl5pPr>
            <a:lvl6pPr marL="1285869" indent="0" algn="ctr">
              <a:buNone/>
              <a:defRPr sz="900"/>
            </a:lvl6pPr>
            <a:lvl7pPr marL="1543044" indent="0" algn="ctr">
              <a:buNone/>
              <a:defRPr sz="900"/>
            </a:lvl7pPr>
            <a:lvl8pPr marL="1800217" indent="0" algn="ctr">
              <a:buNone/>
              <a:defRPr sz="900"/>
            </a:lvl8pPr>
            <a:lvl9pPr marL="2057391" indent="0" algn="ctr">
              <a:buNone/>
              <a:defRPr sz="9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80D71-B82F-4E9E-8BC0-40B0F3245B27}" type="datetimeFigureOut">
              <a:rPr lang="de-DE"/>
              <a:pPr>
                <a:defRPr/>
              </a:pPr>
              <a:t>23.08.2022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EE86A-795E-4A49-B87C-01270CEB011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687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3446F-88CA-4851-863D-86246F971096}" type="datetimeFigureOut">
              <a:rPr lang="de-DE"/>
              <a:pPr>
                <a:defRPr/>
              </a:pPr>
              <a:t>23.08.2022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D1422-9501-4055-AE4F-583EBD7530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144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0049F-AE5A-4AA1-B073-6A5E8FE70C59}" type="datetimeFigureOut">
              <a:rPr lang="de-DE"/>
              <a:pPr>
                <a:defRPr/>
              </a:pPr>
              <a:t>23.08.2022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8CE2D-A776-4E4F-9B95-6A39E81491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997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BF54-880B-4C98-A11C-585D1A4460EF}" type="datetimeFigureOut">
              <a:rPr lang="nl-NL" smtClean="0"/>
              <a:t>23-8-2022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EC6A-4524-4A42-AFAE-1C79FC3D79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514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BF54-880B-4C98-A11C-585D1A4460EF}" type="datetimeFigureOut">
              <a:rPr lang="nl-NL" smtClean="0"/>
              <a:t>23-8-2022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EC6A-4524-4A42-AFAE-1C79FC3D79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6694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BF54-880B-4C98-A11C-585D1A4460EF}" type="datetimeFigureOut">
              <a:rPr lang="nl-NL" smtClean="0"/>
              <a:t>23-8-2022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EC6A-4524-4A42-AFAE-1C79FC3D79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708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BF54-880B-4C98-A11C-585D1A4460EF}" type="datetimeFigureOut">
              <a:rPr lang="nl-NL" smtClean="0"/>
              <a:t>23-8-2022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EC6A-4524-4A42-AFAE-1C79FC3D79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5560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BF54-880B-4C98-A11C-585D1A4460EF}" type="datetimeFigureOut">
              <a:rPr lang="nl-NL" smtClean="0"/>
              <a:t>23-8-2022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EC6A-4524-4A42-AFAE-1C79FC3D79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4502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BF54-880B-4C98-A11C-585D1A4460EF}" type="datetimeFigureOut">
              <a:rPr lang="nl-NL" smtClean="0"/>
              <a:t>23-8-2022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EC6A-4524-4A42-AFAE-1C79FC3D79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512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BF54-880B-4C98-A11C-585D1A4460EF}" type="datetimeFigureOut">
              <a:rPr lang="nl-NL" smtClean="0"/>
              <a:t>23-8-2022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EC6A-4524-4A42-AFAE-1C79FC3D79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5998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BF54-880B-4C98-A11C-585D1A4460EF}" type="datetimeFigureOut">
              <a:rPr lang="nl-NL" smtClean="0"/>
              <a:t>23-8-2022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EC6A-4524-4A42-AFAE-1C79FC3D79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378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31ABB-424F-44DC-8502-6646850909FE}" type="datetimeFigureOut">
              <a:rPr lang="de-DE"/>
              <a:pPr>
                <a:defRPr/>
              </a:pPr>
              <a:t>23.08.2022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78310-D225-460D-BE9B-3226E50ECA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776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BF54-880B-4C98-A11C-585D1A4460EF}" type="datetimeFigureOut">
              <a:rPr lang="nl-NL" smtClean="0"/>
              <a:t>23-8-2022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EC6A-4524-4A42-AFAE-1C79FC3D79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2190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BF54-880B-4C98-A11C-585D1A4460EF}" type="datetimeFigureOut">
              <a:rPr lang="nl-NL" smtClean="0"/>
              <a:t>23-8-2022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EC6A-4524-4A42-AFAE-1C79FC3D79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2961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BF54-880B-4C98-A11C-585D1A4460EF}" type="datetimeFigureOut">
              <a:rPr lang="nl-NL" smtClean="0"/>
              <a:t>23-8-2022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EC6A-4524-4A42-AFAE-1C79FC3D79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9804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8/23/2022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‹nr.›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72016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39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11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993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727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37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1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4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48" indent="0">
              <a:buNone/>
              <a:defRPr sz="1012">
                <a:solidFill>
                  <a:schemeClr val="tx1">
                    <a:tint val="75000"/>
                  </a:schemeClr>
                </a:solidFill>
              </a:defRPr>
            </a:lvl3pPr>
            <a:lvl4pPr marL="77152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9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6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4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1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9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096CE-A608-4586-B376-F4527652EE67}" type="datetimeFigureOut">
              <a:rPr lang="de-DE"/>
              <a:pPr>
                <a:defRPr/>
              </a:pPr>
              <a:t>23.08.2022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47737-D6CE-4E0B-A088-5749654D3A8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5560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36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463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54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85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953BDC-9EAE-49FE-9892-958C9F845175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23.08.2022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814C8-F66B-4915-9FEC-D62A1DED085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6871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953BDC-9EAE-49FE-9892-958C9F845175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23.08.2022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814C8-F66B-4915-9FEC-D62A1DED085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1112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953BDC-9EAE-49FE-9892-958C9F845175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23.08.2022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814C8-F66B-4915-9FEC-D62A1DED085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853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953BDC-9EAE-49FE-9892-958C9F845175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23.08.2022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814C8-F66B-4915-9FEC-D62A1DED085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2506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953BDC-9EAE-49FE-9892-958C9F845175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23.08.2022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814C8-F66B-4915-9FEC-D62A1DED085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1630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953BDC-9EAE-49FE-9892-958C9F845175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23.08.2022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814C8-F66B-4915-9FEC-D62A1DED085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82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95363-7F99-4332-98B4-A649E3BD9407}" type="datetimeFigureOut">
              <a:rPr lang="de-DE"/>
              <a:pPr>
                <a:defRPr/>
              </a:pPr>
              <a:t>23.08.2022</a:t>
            </a:fld>
            <a:endParaRPr lang="de-D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3B5B2-A73D-4B80-A6E3-9DB10BC3218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5874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953BDC-9EAE-49FE-9892-958C9F845175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23.08.2022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814C8-F66B-4915-9FEC-D62A1DED085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4821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953BDC-9EAE-49FE-9892-958C9F845175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23.08.2022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814C8-F66B-4915-9FEC-D62A1DED085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810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953BDC-9EAE-49FE-9892-958C9F845175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23.08.2022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814C8-F66B-4915-9FEC-D62A1DED085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5524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953BDC-9EAE-49FE-9892-958C9F845175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23.08.2022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814C8-F66B-4915-9FEC-D62A1DED085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0335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953BDC-9EAE-49FE-9892-958C9F845175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23.08.2022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814C8-F66B-4915-9FEC-D62A1DED085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76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4" indent="0">
              <a:buNone/>
              <a:defRPr sz="1125" b="1"/>
            </a:lvl2pPr>
            <a:lvl3pPr marL="514348" indent="0">
              <a:buNone/>
              <a:defRPr sz="1012" b="1"/>
            </a:lvl3pPr>
            <a:lvl4pPr marL="771521" indent="0">
              <a:buNone/>
              <a:defRPr sz="900" b="1"/>
            </a:lvl4pPr>
            <a:lvl5pPr marL="1028696" indent="0">
              <a:buNone/>
              <a:defRPr sz="900" b="1"/>
            </a:lvl5pPr>
            <a:lvl6pPr marL="1285869" indent="0">
              <a:buNone/>
              <a:defRPr sz="900" b="1"/>
            </a:lvl6pPr>
            <a:lvl7pPr marL="1543044" indent="0">
              <a:buNone/>
              <a:defRPr sz="900" b="1"/>
            </a:lvl7pPr>
            <a:lvl8pPr marL="1800217" indent="0">
              <a:buNone/>
              <a:defRPr sz="900" b="1"/>
            </a:lvl8pPr>
            <a:lvl9pPr marL="2057391" indent="0">
              <a:buNone/>
              <a:defRPr sz="9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4" indent="0">
              <a:buNone/>
              <a:defRPr sz="1125" b="1"/>
            </a:lvl2pPr>
            <a:lvl3pPr marL="514348" indent="0">
              <a:buNone/>
              <a:defRPr sz="1012" b="1"/>
            </a:lvl3pPr>
            <a:lvl4pPr marL="771521" indent="0">
              <a:buNone/>
              <a:defRPr sz="900" b="1"/>
            </a:lvl4pPr>
            <a:lvl5pPr marL="1028696" indent="0">
              <a:buNone/>
              <a:defRPr sz="900" b="1"/>
            </a:lvl5pPr>
            <a:lvl6pPr marL="1285869" indent="0">
              <a:buNone/>
              <a:defRPr sz="900" b="1"/>
            </a:lvl6pPr>
            <a:lvl7pPr marL="1543044" indent="0">
              <a:buNone/>
              <a:defRPr sz="900" b="1"/>
            </a:lvl7pPr>
            <a:lvl8pPr marL="1800217" indent="0">
              <a:buNone/>
              <a:defRPr sz="900" b="1"/>
            </a:lvl8pPr>
            <a:lvl9pPr marL="2057391" indent="0">
              <a:buNone/>
              <a:defRPr sz="9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9D49A-5978-44EC-945C-F7714BBFB689}" type="datetimeFigureOut">
              <a:rPr lang="de-DE"/>
              <a:pPr>
                <a:defRPr/>
              </a:pPr>
              <a:t>23.08.2022</a:t>
            </a:fld>
            <a:endParaRPr lang="de-D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E0D44-7C74-4AA8-B26E-C0081E4B22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790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58C1A-6D8F-429B-9B30-6D7E42220F79}" type="datetimeFigureOut">
              <a:rPr lang="de-DE"/>
              <a:pPr>
                <a:defRPr/>
              </a:pPr>
              <a:t>23.08.2022</a:t>
            </a:fld>
            <a:endParaRPr lang="de-DE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1E0CE-A81D-40B1-B03F-663804E20E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410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785BE-B5CA-45BD-A38F-6E98686F83FE}" type="datetimeFigureOut">
              <a:rPr lang="de-DE"/>
              <a:pPr>
                <a:defRPr/>
              </a:pPr>
              <a:t>23.08.2022</a:t>
            </a:fld>
            <a:endParaRPr lang="de-DE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CC360-567E-4D13-9304-384263FEC6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610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4" indent="0">
              <a:buNone/>
              <a:defRPr sz="787"/>
            </a:lvl2pPr>
            <a:lvl3pPr marL="514348" indent="0">
              <a:buNone/>
              <a:defRPr sz="675"/>
            </a:lvl3pPr>
            <a:lvl4pPr marL="771521" indent="0">
              <a:buNone/>
              <a:defRPr sz="562"/>
            </a:lvl4pPr>
            <a:lvl5pPr marL="1028696" indent="0">
              <a:buNone/>
              <a:defRPr sz="562"/>
            </a:lvl5pPr>
            <a:lvl6pPr marL="1285869" indent="0">
              <a:buNone/>
              <a:defRPr sz="562"/>
            </a:lvl6pPr>
            <a:lvl7pPr marL="1543044" indent="0">
              <a:buNone/>
              <a:defRPr sz="562"/>
            </a:lvl7pPr>
            <a:lvl8pPr marL="1800217" indent="0">
              <a:buNone/>
              <a:defRPr sz="562"/>
            </a:lvl8pPr>
            <a:lvl9pPr marL="2057391" indent="0">
              <a:buNone/>
              <a:defRPr sz="562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79F10-EA1F-4EA9-B5B5-75D38A933C4D}" type="datetimeFigureOut">
              <a:rPr lang="de-DE"/>
              <a:pPr>
                <a:defRPr/>
              </a:pPr>
              <a:t>23.08.2022</a:t>
            </a:fld>
            <a:endParaRPr lang="de-D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2D12E-8B5E-4E99-8768-7AE26A3E87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415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4" indent="0">
              <a:buNone/>
              <a:defRPr sz="1575"/>
            </a:lvl2pPr>
            <a:lvl3pPr marL="514348" indent="0">
              <a:buNone/>
              <a:defRPr sz="1350"/>
            </a:lvl3pPr>
            <a:lvl4pPr marL="771521" indent="0">
              <a:buNone/>
              <a:defRPr sz="1125"/>
            </a:lvl4pPr>
            <a:lvl5pPr marL="1028696" indent="0">
              <a:buNone/>
              <a:defRPr sz="1125"/>
            </a:lvl5pPr>
            <a:lvl6pPr marL="1285869" indent="0">
              <a:buNone/>
              <a:defRPr sz="1125"/>
            </a:lvl6pPr>
            <a:lvl7pPr marL="1543044" indent="0">
              <a:buNone/>
              <a:defRPr sz="1125"/>
            </a:lvl7pPr>
            <a:lvl8pPr marL="1800217" indent="0">
              <a:buNone/>
              <a:defRPr sz="1125"/>
            </a:lvl8pPr>
            <a:lvl9pPr marL="2057391" indent="0">
              <a:buNone/>
              <a:defRPr sz="1125"/>
            </a:lvl9pPr>
          </a:lstStyle>
          <a:p>
            <a:pPr lvl="0"/>
            <a:endParaRPr lang="de-D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4" indent="0">
              <a:buNone/>
              <a:defRPr sz="787"/>
            </a:lvl2pPr>
            <a:lvl3pPr marL="514348" indent="0">
              <a:buNone/>
              <a:defRPr sz="675"/>
            </a:lvl3pPr>
            <a:lvl4pPr marL="771521" indent="0">
              <a:buNone/>
              <a:defRPr sz="562"/>
            </a:lvl4pPr>
            <a:lvl5pPr marL="1028696" indent="0">
              <a:buNone/>
              <a:defRPr sz="562"/>
            </a:lvl5pPr>
            <a:lvl6pPr marL="1285869" indent="0">
              <a:buNone/>
              <a:defRPr sz="562"/>
            </a:lvl6pPr>
            <a:lvl7pPr marL="1543044" indent="0">
              <a:buNone/>
              <a:defRPr sz="562"/>
            </a:lvl7pPr>
            <a:lvl8pPr marL="1800217" indent="0">
              <a:buNone/>
              <a:defRPr sz="562"/>
            </a:lvl8pPr>
            <a:lvl9pPr marL="2057391" indent="0">
              <a:buNone/>
              <a:defRPr sz="562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E5E15-C3D4-49C1-A58F-FC683CCE4F1C}" type="datetimeFigureOut">
              <a:rPr lang="de-DE"/>
              <a:pPr>
                <a:defRPr/>
              </a:pPr>
              <a:t>23.08.2022</a:t>
            </a:fld>
            <a:endParaRPr lang="de-D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5D043-2DF4-4B1F-96E9-5DFC3F67209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359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stijl te bewerken</a:t>
            </a:r>
            <a:endParaRPr lang="de-DE" altLang="en-US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modelstijlen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  <a:endParaRPr lang="de-DE" alt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14348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D2F8753B-6A83-45F2-9660-04ACEB5A8B5E}" type="datetimeFigureOut">
              <a:rPr lang="de-DE"/>
              <a:pPr>
                <a:defRPr/>
              </a:pPr>
              <a:t>23.08.2022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14348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514348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9E4445C0-B2A9-40F3-86D7-8628899371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7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4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4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4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4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4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898" algn="l" defTabSz="514348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797" algn="l" defTabSz="514348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696" algn="l" defTabSz="514348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594" algn="l" defTabSz="514348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7" indent="-128587" algn="l" defTabSz="514348" rtl="0" eaLnBrk="0" fontAlgn="base" hangingPunct="0">
        <a:lnSpc>
          <a:spcPct val="90000"/>
        </a:lnSpc>
        <a:spcBef>
          <a:spcPts val="562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1" indent="-128587" algn="l" defTabSz="514348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5" indent="-128587" algn="l" defTabSz="514348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09" indent="-128587" algn="l" defTabSz="514348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2" indent="-128587" algn="l" defTabSz="514348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57" indent="-128587" algn="l" defTabSz="51434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0" indent="-128587" algn="l" defTabSz="51434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928804" indent="-128587" algn="l" defTabSz="51434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185978" indent="-128587" algn="l" defTabSz="51434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48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1pPr>
      <a:lvl2pPr marL="257174" algn="l" defTabSz="514348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2pPr>
      <a:lvl3pPr marL="514348" algn="l" defTabSz="514348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3pPr>
      <a:lvl4pPr marL="771521" algn="l" defTabSz="514348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028696" algn="l" defTabSz="514348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285869" algn="l" defTabSz="514348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543044" algn="l" defTabSz="514348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800217" algn="l" defTabSz="514348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057391" algn="l" defTabSz="514348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CBF54-880B-4C98-A11C-585D1A4460EF}" type="datetimeFigureOut">
              <a:rPr lang="nl-NL" smtClean="0"/>
              <a:t>23-8-2022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FEC6A-4524-4A42-AFAE-1C79FC3D79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054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8/23/2022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‹nr.›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8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953BDC-9EAE-49FE-9892-958C9F845175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23.08.2022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814C8-F66B-4915-9FEC-D62A1DED085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07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imgres?imgurl=http%3A%2F%2Fwww.intensenzo.nl%2Fwp-content%2Fuploads%2Fnee.jpg&amp;imgrefurl=http%3A%2F%2Fwww.intensenzo.nl%2Fzeven-tips-om-nee-te-zeggen%2F&amp;docid=QZ7tlOOw3hGQqM&amp;tbnid=4hGuP5-i_9AtXM%3A&amp;vet=10ahUKEwi3i6Hl3_7mAhXS0aQKHem-CVsQMwhLKAIwAg..i&amp;w=600&amp;h=426&amp;bih=623&amp;biw=1366&amp;q=Nee&amp;ved=0ahUKEwi3i6Hl3_7mAhXS0aQKHem-CVsQMwhLKAIwAg&amp;iact=mrc&amp;uact=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12" dirty="0"/>
              <a:t>Welkom!</a:t>
            </a:r>
            <a:br>
              <a:rPr lang="en-US" altLang="en-US" sz="2812" dirty="0"/>
            </a:br>
            <a:endParaRPr lang="en-US" altLang="en-US" sz="2812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Uitleg opbouw alle lessen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Vandaag: </a:t>
            </a:r>
            <a:r>
              <a:rPr lang="en-US" dirty="0" err="1"/>
              <a:t>Kennismaken</a:t>
            </a:r>
            <a:r>
              <a:rPr lang="en-US" dirty="0"/>
              <a:t> &amp; </a:t>
            </a:r>
            <a:r>
              <a:rPr lang="en-US" dirty="0" err="1"/>
              <a:t>verwachtingen</a:t>
            </a:r>
            <a:endParaRPr lang="en-US" dirty="0"/>
          </a:p>
          <a:p>
            <a:endParaRPr lang="en-US" dirty="0"/>
          </a:p>
        </p:txBody>
      </p:sp>
      <p:sp>
        <p:nvSpPr>
          <p:cNvPr id="5" name="AutoShape 2" descr="Cartoon Juf Foto's, Afbeeldingen En Stock Fotografie - 123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83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Nieuwsflits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1900"/>
              <a:t>Iedere week</a:t>
            </a:r>
          </a:p>
          <a:p>
            <a:r>
              <a:rPr lang="en-US" sz="1900"/>
              <a:t>Wat heb je deze week gelezen dat je bezig houdt of verwondert of amuseert of boos maakt?</a:t>
            </a:r>
          </a:p>
          <a:p>
            <a:r>
              <a:rPr lang="en-US" sz="1900"/>
              <a:t>Vertel in max.5 minuten: </a:t>
            </a:r>
          </a:p>
          <a:p>
            <a:pPr marL="0"/>
            <a:r>
              <a:rPr lang="en-US" sz="1900"/>
              <a:t>-wat het onderwerp is, </a:t>
            </a:r>
          </a:p>
          <a:p>
            <a:pPr marL="0"/>
            <a:r>
              <a:rPr lang="en-US" sz="1900"/>
              <a:t>-wie erbij betrokken zijn,</a:t>
            </a:r>
          </a:p>
          <a:p>
            <a:pPr marL="0"/>
            <a:r>
              <a:rPr lang="en-US" sz="1900"/>
              <a:t>-wat je ervan vindt (je mening),</a:t>
            </a:r>
          </a:p>
          <a:p>
            <a:pPr marL="0"/>
            <a:r>
              <a:rPr lang="en-US" sz="1900"/>
              <a:t>-welke vragen je eventueel hebt.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05862" y="1424581"/>
            <a:ext cx="6019331" cy="400559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00549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3701C675-61F6-4C2C-9B51-7D3A23C5D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Toetsen/opdrachten in Osiris</a:t>
            </a: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A477CAFD-3AC4-47DE-8215-084C6863C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4 opdrachten</a:t>
            </a:r>
          </a:p>
          <a:p>
            <a:r>
              <a:rPr lang="nl-NL" dirty="0"/>
              <a:t>Per periode 1</a:t>
            </a:r>
          </a:p>
          <a:p>
            <a:r>
              <a:rPr lang="nl-NL" dirty="0"/>
              <a:t>Periode1=sollicitatiefilmpje</a:t>
            </a:r>
          </a:p>
        </p:txBody>
      </p:sp>
    </p:spTree>
    <p:extLst>
      <p:ext uri="{BB962C8B-B14F-4D97-AF65-F5344CB8AC3E}">
        <p14:creationId xmlns:p14="http://schemas.microsoft.com/office/powerpoint/2010/main" val="3936616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30A3B5-F31B-54C5-10FD-A4337ECAB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497AEA-9CD4-CE57-0738-953B1943A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Kennismaken</a:t>
            </a:r>
          </a:p>
          <a:p>
            <a:r>
              <a:rPr lang="nl-NL" dirty="0"/>
              <a:t>Communiceren met docent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5848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Communiceren</a:t>
            </a:r>
            <a:r>
              <a:rPr lang="en-US"/>
              <a:t> met docent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Chat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</a:p>
          <a:p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Persoonlijk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Bellen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Snel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over de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schutting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gooien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van e-mails</a:t>
            </a:r>
            <a:r>
              <a:rPr lang="en-US"/>
              <a:t>!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263" y="2544741"/>
            <a:ext cx="3019425" cy="243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3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49058FA-5ADC-4B40-AE3E-F38E71F3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79915"/>
            <a:ext cx="3908996" cy="5337050"/>
          </a:xfrm>
        </p:spPr>
        <p:txBody>
          <a:bodyPr anchor="ctr">
            <a:normAutofit/>
          </a:bodyPr>
          <a:lstStyle/>
          <a:p>
            <a:r>
              <a:rPr lang="nl-NL" sz="3900" dirty="0"/>
              <a:t>Verwachtingen</a:t>
            </a:r>
            <a:br>
              <a:rPr lang="nl-NL" sz="3900" dirty="0"/>
            </a:br>
            <a:r>
              <a:rPr lang="nl-NL" sz="3900" dirty="0"/>
              <a:t>Op </a:t>
            </a:r>
            <a:r>
              <a:rPr lang="nl-NL" sz="3900"/>
              <a:t>een geeltje</a:t>
            </a:r>
            <a:br>
              <a:rPr lang="nl-NL" sz="3900"/>
            </a:br>
            <a:r>
              <a:rPr lang="nl-NL" sz="3900"/>
              <a:t>met je naam</a:t>
            </a:r>
            <a:endParaRPr lang="nl-NL" sz="3900" dirty="0"/>
          </a:p>
        </p:txBody>
      </p:sp>
      <p:graphicFrame>
        <p:nvGraphicFramePr>
          <p:cNvPr id="8" name="Tijdelijke aanduiding voor inhoud 5">
            <a:extLst>
              <a:ext uri="{FF2B5EF4-FFF2-40B4-BE49-F238E27FC236}">
                <a16:creationId xmlns:a16="http://schemas.microsoft.com/office/drawing/2014/main" id="{07785AF4-2619-4B8F-9677-0D9D24F825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16298" y="758951"/>
          <a:ext cx="5980170" cy="5337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2180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Volgende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keer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3657600" lvl="8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Solliciteren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0" lvl="8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</a:p>
          <a:p>
            <a:pPr marL="3657600" lvl="8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Hiretime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0" lvl="8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Filmpje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maken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0" lvl="8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0" lvl="8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Taalniveautest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0" lvl="8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0" lvl="8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69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nl-NL" sz="3200" dirty="0"/>
            </a:br>
            <a:r>
              <a:rPr lang="nl-NL" sz="3200" dirty="0"/>
              <a:t>Uitleg opbouw alle lessen</a:t>
            </a:r>
            <a:br>
              <a:rPr lang="nl-NL" sz="3200" dirty="0"/>
            </a:br>
            <a:br>
              <a:rPr lang="en-US" altLang="en-US" sz="2812" dirty="0"/>
            </a:br>
            <a:endParaRPr lang="en-US" altLang="en-US" sz="2812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/>
              <a:t>eigen boek lezen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/>
              <a:t>nieuwsflits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/>
              <a:t>opfris vorige les: vandaag niet, het is de eerste 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/>
              <a:t>aansluiten bij voorkennis:  vandaag niet, het is de eerste 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/>
              <a:t>doelen van de 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/>
              <a:t>uitleg (= instructie)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/>
              <a:t>opdracht(en)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/>
              <a:t>evaluatie</a:t>
            </a:r>
          </a:p>
          <a:p>
            <a:endParaRPr lang="en-US" dirty="0"/>
          </a:p>
        </p:txBody>
      </p:sp>
      <p:sp>
        <p:nvSpPr>
          <p:cNvPr id="5" name="AutoShape 2" descr="Cartoon Juf Foto's, Afbeeldingen En Stock Fotografie - 123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845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A5900-A64E-4B93-A3DA-0CF18CEE3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Kennismaken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AC9806-53C3-ABBA-E44B-FC2A23C1F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5083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Document 1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513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988" y="639763"/>
            <a:ext cx="1222375" cy="2030413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038" y="639763"/>
            <a:ext cx="1298575" cy="2030413"/>
          </a:xfrm>
          <a:prstGeom prst="rect">
            <a:avLst/>
          </a:prstGeom>
        </p:spPr>
      </p:pic>
      <p:pic>
        <p:nvPicPr>
          <p:cNvPr id="11" name="Tijdelijke aanduiding voor inhoud 1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17988" y="2738438"/>
            <a:ext cx="2590800" cy="3481388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463" y="639763"/>
            <a:ext cx="4667250" cy="2370138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5463" y="3078163"/>
            <a:ext cx="4667250" cy="3140075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Eigen boek</a:t>
            </a:r>
          </a:p>
        </p:txBody>
      </p:sp>
    </p:spTree>
    <p:extLst>
      <p:ext uri="{BB962C8B-B14F-4D97-AF65-F5344CB8AC3E}">
        <p14:creationId xmlns:p14="http://schemas.microsoft.com/office/powerpoint/2010/main" val="2977908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1B2391-BC8F-271F-0732-EF37F232E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een eigen boek lezen?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D48F7F-4994-3592-21B0-216BB9C7C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0523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56857-9D45-436C-A751-CF723908A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Lezen is belangrijk voor alle vakken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6E9168-3803-4117-8F72-AA69EAAE4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Toetsen:</a:t>
            </a:r>
          </a:p>
          <a:p>
            <a:r>
              <a:rPr lang="nl-NL" dirty="0"/>
              <a:t>niet goed gemaakt omdat de student de vraag niet goed heeft gelezen </a:t>
            </a:r>
          </a:p>
          <a:p>
            <a:r>
              <a:rPr lang="nl-NL" dirty="0"/>
              <a:t>niet goed gemaakt omdat de student de vraag niet goed heeft begrepen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0C27DD4-F20F-425A-AF1B-D90E3A121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044" y="3815176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36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D441DD-6628-C748-B409-9303C3949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395136-C6AB-A635-AD0A-5C2952B77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/>
              <a:t>Vrij lezen betekent een boek lezen zonder beloningen of verplichtingen. Je hoeft een boek niet uit te lezen en je mag twee keer ruilen. </a:t>
            </a:r>
          </a:p>
          <a:p>
            <a:r>
              <a:rPr lang="nl-NL" dirty="0"/>
              <a:t>Het uitgangspunt is dat het verboden is boeken te lezen die je niet leuk vindt. </a:t>
            </a:r>
          </a:p>
          <a:p>
            <a:r>
              <a:rPr lang="nl-NL" dirty="0"/>
              <a:t>Het mag fictie en non-fictie zijn, het mag geen zaakvakboek zijn, wel weer </a:t>
            </a:r>
            <a:r>
              <a:rPr lang="nl-NL" dirty="0" err="1"/>
              <a:t>graphic</a:t>
            </a:r>
            <a:r>
              <a:rPr lang="nl-NL" dirty="0"/>
              <a:t> </a:t>
            </a:r>
            <a:r>
              <a:rPr lang="nl-NL" dirty="0" err="1"/>
              <a:t>novel</a:t>
            </a:r>
            <a:r>
              <a:rPr lang="nl-NL" dirty="0"/>
              <a:t> en strips.</a:t>
            </a:r>
          </a:p>
          <a:p>
            <a:r>
              <a:rPr lang="nl-NL" dirty="0"/>
              <a:t>Studenten mogen bij vrij lezen een boek van thuis, de bibliotheek meenemen of uit onze eigen boekenkast (beneden in de huiskamer staat een kast met allerlei boeken,</a:t>
            </a:r>
          </a:p>
          <a:p>
            <a:r>
              <a:rPr lang="nl-NL" dirty="0"/>
              <a:t>Tijdens het kwartier lezen per week leest de docent natuurlijk ook,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953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10129-6943-4B00-B2BE-845A721F1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A3B77F-649F-4188-B101-E5EBC7BDF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Boekverslag</a:t>
            </a:r>
          </a:p>
          <a:p>
            <a:r>
              <a:rPr lang="nl-NL" dirty="0"/>
              <a:t>Opdracht</a:t>
            </a:r>
          </a:p>
          <a:p>
            <a:r>
              <a:rPr lang="nl-NL" dirty="0"/>
              <a:t>Overleg</a:t>
            </a:r>
          </a:p>
          <a:p>
            <a:r>
              <a:rPr lang="nl-NL" dirty="0"/>
              <a:t>Verantwoording</a:t>
            </a:r>
          </a:p>
          <a:p>
            <a:r>
              <a:rPr lang="nl-NL" dirty="0"/>
              <a:t>Cijfer</a:t>
            </a:r>
          </a:p>
          <a:p>
            <a:endParaRPr lang="nl-NL" dirty="0"/>
          </a:p>
        </p:txBody>
      </p:sp>
      <p:pic>
        <p:nvPicPr>
          <p:cNvPr id="7171" name="Picture 3" descr="Afbeeldingsresultaat voor Nee">
            <a:hlinkClick r:id="rId3"/>
            <a:extLst>
              <a:ext uri="{FF2B5EF4-FFF2-40B4-BE49-F238E27FC236}">
                <a16:creationId xmlns:a16="http://schemas.microsoft.com/office/drawing/2014/main" id="{1C3A8AC1-0E72-4EBE-88F1-73D18505A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2528888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794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Speeddaten over gelezen boek </a:t>
            </a:r>
            <a:endParaRPr lang="en-US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4728" y="255565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70791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ppt/theme/theme4.xml><?xml version="1.0" encoding="utf-8"?>
<a:theme xmlns:a="http://schemas.openxmlformats.org/drawingml/2006/main" name="3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362</Words>
  <Application>Microsoft Office PowerPoint</Application>
  <PresentationFormat>Breedbeeld</PresentationFormat>
  <Paragraphs>71</Paragraphs>
  <Slides>15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15</vt:i4>
      </vt:variant>
    </vt:vector>
  </HeadingPairs>
  <TitlesOfParts>
    <vt:vector size="24" baseType="lpstr">
      <vt:lpstr>Aharoni</vt:lpstr>
      <vt:lpstr>Arial</vt:lpstr>
      <vt:lpstr>Avenir Next LT Pro</vt:lpstr>
      <vt:lpstr>Calibri</vt:lpstr>
      <vt:lpstr>Calibri Light</vt:lpstr>
      <vt:lpstr>1_Kantoorthema</vt:lpstr>
      <vt:lpstr>2_Kantoorthema</vt:lpstr>
      <vt:lpstr>PrismaticVTI</vt:lpstr>
      <vt:lpstr>3_Kantoorthema</vt:lpstr>
      <vt:lpstr>Welkom! </vt:lpstr>
      <vt:lpstr> Uitleg opbouw alle lessen  </vt:lpstr>
      <vt:lpstr>Kennismaken</vt:lpstr>
      <vt:lpstr>Eigen boek</vt:lpstr>
      <vt:lpstr>Waarom een eigen boek lezen?</vt:lpstr>
      <vt:lpstr>Lezen is belangrijk voor alle vakken</vt:lpstr>
      <vt:lpstr>PowerPoint-presentatie</vt:lpstr>
      <vt:lpstr>PowerPoint-presentatie</vt:lpstr>
      <vt:lpstr>Speeddaten over gelezen boek </vt:lpstr>
      <vt:lpstr>Nieuwsflits</vt:lpstr>
      <vt:lpstr>Toetsen/opdrachten in Osiris</vt:lpstr>
      <vt:lpstr>Vandaag:</vt:lpstr>
      <vt:lpstr>Communiceren met docent</vt:lpstr>
      <vt:lpstr>Verwachtingen Op een geeltje met je naam</vt:lpstr>
      <vt:lpstr>Volgende keer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Welkom!</dc:title>
  <dc:creator>Anke Schat</dc:creator>
  <cp:lastModifiedBy>Anke Schat</cp:lastModifiedBy>
  <cp:revision>3</cp:revision>
  <dcterms:created xsi:type="dcterms:W3CDTF">2022-07-11T12:54:19Z</dcterms:created>
  <dcterms:modified xsi:type="dcterms:W3CDTF">2022-08-23T19:30:39Z</dcterms:modified>
</cp:coreProperties>
</file>